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notesMasterIdLst>
    <p:notesMasterId r:id="rId6"/>
  </p:notesMasterIdLst>
  <p:sldIdLst>
    <p:sldId id="3318" r:id="rId4"/>
    <p:sldId id="115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  <p1510:client id="{9F8470AC-0797-40E2-9BB6-90C9088B5996}" v="1" dt="2023-06-19T04:22:09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F270E-E7DC-45BB-BD12-5FA6469D3B98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2F30F-8E63-41AE-8400-28ED35DB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76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60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1220971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823181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1531582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2670741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1316780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3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30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hyperlink" Target="https://www.nagwa.com/ar/videos/716194079716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60078" y="485632"/>
            <a:ext cx="21996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الرابع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يقيس مساحة مجسم ثلاثي الأبعاد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يقيس المساحات والأطوال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مساحة مجسم ثلاثي الأبعاد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354465" y="2967335"/>
            <a:ext cx="162256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صوره + فيديو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1977025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1BEA36-8E76-046B-AF36-1F5CCD6959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5393" y="2678576"/>
            <a:ext cx="4729369" cy="263982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6453913-BE8A-24D5-CB36-EC1AEBD0B20C}"/>
              </a:ext>
            </a:extLst>
          </p:cNvPr>
          <p:cNvSpPr txBox="1"/>
          <p:nvPr/>
        </p:nvSpPr>
        <p:spPr>
          <a:xfrm>
            <a:off x="1479884" y="3683417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5"/>
              </a:rPr>
              <a:t>https://www.nagwa.com/ar/videos/716194079716/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56814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2023-06-19T04:22:11Z</dcterms:modified>
</cp:coreProperties>
</file>